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24" autoAdjust="0"/>
  </p:normalViewPr>
  <p:slideViewPr>
    <p:cSldViewPr>
      <p:cViewPr>
        <p:scale>
          <a:sx n="100" d="100"/>
          <a:sy n="100" d="100"/>
        </p:scale>
        <p:origin x="-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4EA9C-98BA-44FD-AAB0-0D9DEC2C548F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28037-5CB4-46CD-9269-4CA23AD9602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28037-5CB4-46CD-9269-4CA23AD96028}" type="slidenum">
              <a:rPr lang="pl-PL" smtClean="0"/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76E2C-8A84-4DE5-8994-727E881B124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45D3A-FAAA-4557-B909-61422C8E73A3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Witamy wiosnę</a:t>
            </a:r>
            <a:endParaRPr lang="pl-PL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pl-PL" b="1" dirty="0" smtClean="0">
                <a:ln/>
                <a:solidFill>
                  <a:schemeClr val="accent3"/>
                </a:solidFill>
              </a:rPr>
              <a:t>Klasa III A</a:t>
            </a:r>
            <a:endParaRPr lang="pl-PL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7" name="Picture 3" descr="C:\Users\User\AppData\Local\Microsoft\Windows\INetCache\IE\44F42PP7\2017.04.01_15.35.31_[Dorota_i_Marek_Szala,_www.gorskiewedrowki.blogspot.com]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2786059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214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2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36" y="0"/>
            <a:ext cx="316072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2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848"/>
            <a:ext cx="9144000" cy="42143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2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2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27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1" y="1905000"/>
            <a:ext cx="4076700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2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3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3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3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51" y="92867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04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3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9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3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35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3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38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4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90725"/>
            <a:ext cx="6096000" cy="2876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04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1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1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1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1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1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0323_142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6</Words>
  <Application>Microsoft Office PowerPoint</Application>
  <PresentationFormat>Pokaz na ekranie (4:3)</PresentationFormat>
  <Paragraphs>3</Paragraphs>
  <Slides>25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Przepływ</vt:lpstr>
      <vt:lpstr>Witamy wiosnę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wiosnę</dc:title>
  <dc:creator>User</dc:creator>
  <cp:lastModifiedBy>User</cp:lastModifiedBy>
  <cp:revision>4</cp:revision>
  <dcterms:created xsi:type="dcterms:W3CDTF">2021-03-28T12:35:23Z</dcterms:created>
  <dcterms:modified xsi:type="dcterms:W3CDTF">2021-03-28T13:11:04Z</dcterms:modified>
</cp:coreProperties>
</file>